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307" r:id="rId3"/>
    <p:sldId id="321" r:id="rId4"/>
    <p:sldId id="318" r:id="rId5"/>
    <p:sldId id="309" r:id="rId6"/>
    <p:sldId id="325" r:id="rId7"/>
    <p:sldId id="324" r:id="rId8"/>
    <p:sldId id="326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542D12D-F7D2-49BC-AC7F-C8E26F234F1F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A7E1FF0-0834-4D78-9A02-FEA382270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9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550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fwac@vfw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85" y="2017763"/>
            <a:ext cx="811754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a Veterans’ Advocate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6952" y="5442806"/>
            <a:ext cx="710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VFW National Legislative Service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22" y="2960056"/>
            <a:ext cx="2558272" cy="232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0" y="2644588"/>
            <a:ext cx="3123079" cy="277009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Guiding Principle for Activism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1976" y="3012140"/>
            <a:ext cx="35757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politics is local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influence counts, so use it!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0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49" y="1393235"/>
            <a:ext cx="8062589" cy="532823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the face of the VFW for Congress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Build relationships with members and their staff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Be the veteran they turn to for ideas and answers</a:t>
            </a:r>
          </a:p>
          <a:p>
            <a:pPr marL="45720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73DA-5FDE-45B5-BAA4-C61223CC44F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Advocate Job Responsibilities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910" y="3537156"/>
            <a:ext cx="3570066" cy="332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Advocate Job Responsibilities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15153" y="1393236"/>
            <a:ext cx="4894176" cy="54647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Coordinate involvement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Respond to Action Alerts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Recruit others to be involved in: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Ac</a:t>
            </a:r>
            <a:r>
              <a:rPr lang="en-US" sz="2800" dirty="0" smtClean="0"/>
              <a:t>tion Corps- passive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Grassroots POC- active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Promote attendance at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Town Hall meetings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Campaign stops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284163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26" name="Picture 2" descr="f6d13f8a-92d3-46b0-8c85-45033b7f4f7e@vf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318" y="2539040"/>
            <a:ext cx="4530110" cy="325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8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Activities:</a:t>
            </a:r>
            <a:endParaRPr lang="en-US" sz="4900" dirty="0"/>
          </a:p>
        </p:txBody>
      </p:sp>
      <p:sp>
        <p:nvSpPr>
          <p:cNvPr id="6" name="Rectangle 5"/>
          <p:cNvSpPr/>
          <p:nvPr/>
        </p:nvSpPr>
        <p:spPr>
          <a:xfrm>
            <a:off x="215153" y="1809948"/>
            <a:ext cx="8300198" cy="4706262"/>
          </a:xfrm>
          <a:prstGeom prst="rect">
            <a:avLst/>
          </a:prstGeom>
        </p:spPr>
        <p:txBody>
          <a:bodyPr wrap="square">
            <a:normAutofit fontScale="62500" lnSpcReduction="20000"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VFW members can make a difference in any election by getting involved in the political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Here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few items to keep mind as you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involved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attend or host candidate functions and town hall meetings:</a:t>
            </a:r>
          </a:p>
          <a:p>
            <a:pPr algn="ctr"/>
            <a:endParaRPr lang="en-US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DO’s </a:t>
            </a:r>
          </a:p>
          <a:p>
            <a:pPr algn="ctr"/>
            <a:endParaRPr lang="en-US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ttend candidate town hall meetings and other events and ask candidates where they stand on our issues.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 voter registration drives /Get Out the Vote Campaigns on the local level.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carpool service on Election Day to help the elderly and disabled get to the voting booth.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and work for your favorite candidates as an individual voting constituent.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Wear your VFW cap at public events such as town halls, rallies, forums, or debates.</a:t>
            </a:r>
          </a:p>
          <a:p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6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Activities:</a:t>
            </a:r>
            <a:endParaRPr lang="en-US" sz="4900" dirty="0"/>
          </a:p>
        </p:txBody>
      </p:sp>
      <p:sp>
        <p:nvSpPr>
          <p:cNvPr id="6" name="Rectangle 5"/>
          <p:cNvSpPr/>
          <p:nvPr/>
        </p:nvSpPr>
        <p:spPr>
          <a:xfrm>
            <a:off x="215153" y="1809948"/>
            <a:ext cx="8300198" cy="4706262"/>
          </a:xfrm>
          <a:prstGeom prst="rect">
            <a:avLst/>
          </a:prstGeom>
        </p:spPr>
        <p:txBody>
          <a:bodyPr wrap="square">
            <a:normAutofit lnSpcReduction="10000"/>
          </a:bodyPr>
          <a:lstStyle/>
          <a:p>
            <a:pPr algn="ctr"/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DON’Ts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endorse candidates on behalf of the VFW National Organization, Department, District or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 your VFW cap when actively campaigning for a candidate, such as soliciting donations or knocking on doors asking people to pledge their vote for a candidate.</a:t>
            </a:r>
          </a:p>
          <a:p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3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9453" y="2055461"/>
            <a:ext cx="8814547" cy="46957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/>
              <a:t>You can contact the National Legislative Service anytime with questions.</a:t>
            </a:r>
          </a:p>
          <a:p>
            <a:pPr marL="0" indent="0" algn="ctr">
              <a:buNone/>
            </a:pPr>
            <a:endParaRPr lang="en-US" sz="2800" dirty="0" smtClean="0">
              <a:hlinkClick r:id="rId2"/>
            </a:endParaRP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vfwac@vfw.org</a:t>
            </a:r>
            <a:r>
              <a:rPr lang="en-US" sz="2800" dirty="0" smtClean="0"/>
              <a:t> </a:t>
            </a:r>
            <a:r>
              <a:rPr lang="en-US" sz="2800" dirty="0"/>
              <a:t>or 202-608-8372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4400" b="1" dirty="0" smtClean="0"/>
              <a:t>Thank </a:t>
            </a:r>
            <a:r>
              <a:rPr lang="en-US" sz="4400" b="1" dirty="0"/>
              <a:t>you for all that you do!</a:t>
            </a:r>
          </a:p>
        </p:txBody>
      </p:sp>
    </p:spTree>
    <p:extLst>
      <p:ext uri="{BB962C8B-B14F-4D97-AF65-F5344CB8AC3E}">
        <p14:creationId xmlns:p14="http://schemas.microsoft.com/office/powerpoint/2010/main" val="7882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1865</TotalTime>
  <Words>290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Custom Design</vt:lpstr>
      <vt:lpstr>PowerPoint Presentation</vt:lpstr>
      <vt:lpstr>Our Guiding Principle for Activism</vt:lpstr>
      <vt:lpstr>Legislative Advocate Job Responsibilities</vt:lpstr>
      <vt:lpstr>Legislative Advocate Job Responsibilities </vt:lpstr>
      <vt:lpstr>Political Activities:</vt:lpstr>
      <vt:lpstr>Political Activities: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Gabriella Kubinyi</cp:lastModifiedBy>
  <cp:revision>121</cp:revision>
  <cp:lastPrinted>2019-03-27T12:54:18Z</cp:lastPrinted>
  <dcterms:created xsi:type="dcterms:W3CDTF">2018-09-13T15:53:27Z</dcterms:created>
  <dcterms:modified xsi:type="dcterms:W3CDTF">2019-08-29T19:56:04Z</dcterms:modified>
</cp:coreProperties>
</file>