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3" r:id="rId2"/>
    <p:sldMasterId id="2147483696" r:id="rId3"/>
  </p:sldMasterIdLst>
  <p:notesMasterIdLst>
    <p:notesMasterId r:id="rId16"/>
  </p:notesMasterIdLst>
  <p:sldIdLst>
    <p:sldId id="256" r:id="rId4"/>
    <p:sldId id="272" r:id="rId5"/>
    <p:sldId id="274" r:id="rId6"/>
    <p:sldId id="276" r:id="rId7"/>
    <p:sldId id="277" r:id="rId8"/>
    <p:sldId id="280" r:id="rId9"/>
    <p:sldId id="258" r:id="rId10"/>
    <p:sldId id="257" r:id="rId11"/>
    <p:sldId id="259" r:id="rId12"/>
    <p:sldId id="279" r:id="rId13"/>
    <p:sldId id="281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9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B3563-B21F-4472-A953-CA98BFE318F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36D78-C19F-4765-8B7F-2FE8BFF0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EA26B5-8CF0-4C96-AABE-071A9B30785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678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Military Assistance Program:</a:t>
            </a:r>
          </a:p>
          <a:p>
            <a:r>
              <a:rPr lang="en-US" altLang="en-US"/>
              <a:t>-We believe there will be an increased usage of the MAP program as more troops return</a:t>
            </a:r>
          </a:p>
          <a:p>
            <a:r>
              <a:rPr lang="en-US" altLang="en-US"/>
              <a:t>-MAP will continue emphasizing relationship building with the National Guard, Reserve Component, and Active Duty Military and family members through VFW-sponsored MAP events</a:t>
            </a:r>
          </a:p>
          <a:p>
            <a:r>
              <a:rPr lang="en-US" altLang="en-US"/>
              <a:t>-Encourage Departments to conduct one MAP event on an active duty military installation per year.</a:t>
            </a:r>
          </a:p>
          <a:p>
            <a:r>
              <a:rPr lang="en-US" altLang="en-US"/>
              <a:t>-Increase participation in Adopt-A-Unit for support of family members and troops.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722FD1-D424-41A1-970B-E69A6712D8B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072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Unmet Needs:</a:t>
            </a:r>
          </a:p>
          <a:p>
            <a:r>
              <a:rPr lang="en-US" altLang="en-US"/>
              <a:t>-Continue to establish relationships with the military and Family Assistance Centers.</a:t>
            </a:r>
          </a:p>
          <a:p>
            <a:r>
              <a:rPr lang="en-US" altLang="en-US"/>
              <a:t>-Provide disaster relief to service members burdened by natural disasters (tornados, fires, floods, hurricanes, and earthquakes).</a:t>
            </a:r>
          </a:p>
          <a:p>
            <a:r>
              <a:rPr lang="en-US" altLang="en-US"/>
              <a:t>    -$500 grant for total loss, and $300 grant for loss of power or damage to the home.</a:t>
            </a:r>
          </a:p>
          <a:p>
            <a:r>
              <a:rPr lang="en-US" altLang="en-US"/>
              <a:t>-Continue to encourage Departments, Districts and Posts to use their Post Relief funds to provide immediate assistance.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D151BE-8CD1-4A79-85AC-03019E02CF5D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296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1ACF63-E87F-495D-A50C-B83C46E06D6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876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Military Assistance Program:</a:t>
            </a:r>
          </a:p>
          <a:p>
            <a:r>
              <a:rPr lang="en-US" altLang="en-US"/>
              <a:t>-We believe there will be an increased usage of the MAP program as more troops return</a:t>
            </a:r>
          </a:p>
          <a:p>
            <a:r>
              <a:rPr lang="en-US" altLang="en-US"/>
              <a:t>-MAP will continue emphasizing relationship building with the National Guard, Reserve Component, and Active Duty Military and family members through VFW-sponsored MAP events</a:t>
            </a:r>
          </a:p>
          <a:p>
            <a:r>
              <a:rPr lang="en-US" altLang="en-US"/>
              <a:t>-Encourage Departments to conduct one MAP event on an active duty military installation per year.</a:t>
            </a:r>
          </a:p>
          <a:p>
            <a:r>
              <a:rPr lang="en-US" altLang="en-US"/>
              <a:t>-Increase participation in Adopt-A-Unit for support of family members and troops.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722FD1-D424-41A1-970B-E69A6712D8BD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958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Military Assistance Program:</a:t>
            </a:r>
          </a:p>
          <a:p>
            <a:r>
              <a:rPr lang="en-US" altLang="en-US"/>
              <a:t>-We believe there will be an increased usage of the MAP program as more troops return</a:t>
            </a:r>
          </a:p>
          <a:p>
            <a:r>
              <a:rPr lang="en-US" altLang="en-US"/>
              <a:t>-MAP will continue emphasizing relationship building with the National Guard, Reserve Component, and Active Duty Military and family members through VFW-sponsored MAP events</a:t>
            </a:r>
          </a:p>
          <a:p>
            <a:r>
              <a:rPr lang="en-US" altLang="en-US"/>
              <a:t>-Encourage Departments to conduct one MAP event on an active duty military installation per year.</a:t>
            </a:r>
          </a:p>
          <a:p>
            <a:r>
              <a:rPr lang="en-US" altLang="en-US"/>
              <a:t>-Increase participation in Adopt-A-Unit for support of family members and troops.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722FD1-D424-41A1-970B-E69A6712D8B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060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236"/>
            <a:ext cx="10515600" cy="488205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73DA-5FDE-45B5-BAA4-C61223CC44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871" y="134472"/>
            <a:ext cx="8450731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06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1010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16002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891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8522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7090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3109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5590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382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0992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73DA-5FDE-45B5-BAA4-C61223CC44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3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58073"/>
            <a:ext cx="5156200" cy="480825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58073"/>
            <a:ext cx="5156200" cy="47903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86871" y="134472"/>
            <a:ext cx="8450731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664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9597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14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56673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780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40500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60679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38458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18169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68723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12801" y="1524000"/>
            <a:ext cx="10540999" cy="4724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86871" y="134472"/>
            <a:ext cx="8450731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8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1"/>
          </p:nvPr>
        </p:nvSpPr>
        <p:spPr>
          <a:xfrm>
            <a:off x="860613" y="1515035"/>
            <a:ext cx="10493188" cy="46619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6871" y="134472"/>
            <a:ext cx="8450731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568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86871" y="134472"/>
            <a:ext cx="8450731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921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9862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9B536-1643-4B8F-832A-9D2A109BB4E4}" type="datetime1">
              <a:rPr lang="en-US" smtClean="0"/>
              <a:pPr>
                <a:defRPr/>
              </a:pPr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C41CF-6E7C-4F88-92C2-59DF7D3F92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75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1072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2447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52728"/>
            <a:ext cx="12192000" cy="5605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243584"/>
            <a:ext cx="12192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794" y="273874"/>
            <a:ext cx="2636647" cy="6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4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0" r:id="rId3"/>
    <p:sldLayoutId id="2147483681" r:id="rId4"/>
    <p:sldLayoutId id="214748367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A35ACD-C4AE-4A2C-A84F-B2E7258FA1C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829E7A9-404F-4EDA-96CB-8717E5C4AB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1"/>
          <a:stretch/>
        </p:blipFill>
        <p:spPr>
          <a:xfrm>
            <a:off x="1" y="0"/>
            <a:ext cx="514548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BBCCB4-E3C6-4F38-A74E-4ADDE6470B1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535" y="623549"/>
            <a:ext cx="4659333" cy="122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75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2A427E-19E9-4D39-8CD8-DE39F2190451}"/>
              </a:ext>
            </a:extLst>
          </p:cNvPr>
          <p:cNvSpPr/>
          <p:nvPr userDrawn="1"/>
        </p:nvSpPr>
        <p:spPr>
          <a:xfrm>
            <a:off x="0" y="1252728"/>
            <a:ext cx="12192000" cy="5605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EF5D441-0F80-4F44-B2DF-28FE27861D47}"/>
              </a:ext>
            </a:extLst>
          </p:cNvPr>
          <p:cNvCxnSpPr/>
          <p:nvPr userDrawn="1"/>
        </p:nvCxnSpPr>
        <p:spPr>
          <a:xfrm>
            <a:off x="0" y="1243584"/>
            <a:ext cx="12192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89F5F85-4F74-4392-B909-1DA7C0B79AE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794" y="273874"/>
            <a:ext cx="2636647" cy="6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2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fwprograms.formstack.com/forms/vms_chairman_report" TargetMode="Externa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fwprograms.formstack.com/forms/map_grant_report" TargetMode="Externa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fwprograms.formstack.com/forms/adopt_a_unit_report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75072" y="2517827"/>
            <a:ext cx="51505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Veterans &amp; Military Support “VMS” 101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91598" y="5279095"/>
            <a:ext cx="44340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Lynn Rolf III </a:t>
            </a:r>
          </a:p>
          <a:p>
            <a:pPr algn="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VFW Programs Director</a:t>
            </a:r>
          </a:p>
          <a:p>
            <a:pPr algn="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307898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7FADE-0149-4533-9C51-D04783D32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180" y="1"/>
            <a:ext cx="10271620" cy="1233181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Alibis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Arial" charset="0"/>
              <a:buChar char="•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VMS Donations are recommended to be done early and straight to us online ($100) via the VMS Donation link located on the All-American Dashboard</a:t>
            </a:r>
          </a:p>
          <a:p>
            <a:pPr marL="457200" lvl="1" indent="0"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* Do Not donate to Department</a:t>
            </a:r>
          </a:p>
          <a:p>
            <a:pPr marL="457200" lvl="1" indent="0"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* Donation reports on dashboard to track</a:t>
            </a:r>
          </a:p>
          <a:p>
            <a:pPr marL="457200" lvl="1" indent="0"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* Examples of issues</a:t>
            </a:r>
          </a:p>
          <a:p>
            <a:pPr lvl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MAP &amp; AAU status are shown on Dashboard VMS is a critical enabler- let me know you if you don’t get time in all state meetings.</a:t>
            </a:r>
          </a:p>
          <a:p>
            <a:pPr lvl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Newsletter &amp; Reports</a:t>
            </a:r>
          </a:p>
          <a:p>
            <a:pPr lvl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MAP grants can be done through dashboard</a:t>
            </a:r>
          </a:p>
          <a:p>
            <a:pPr lvl="1">
              <a:buClr>
                <a:schemeClr val="accent1">
                  <a:lumMod val="50000"/>
                </a:schemeClr>
              </a:buClr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4A7C15-9D50-46F4-B943-E6C4AEB7AA6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15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EC4BB3-926C-4467-9336-9A1173CDE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33181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Unmet Needs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Jackyl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Shows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4D4B5A-BAC2-4F99-AEC3-BF40BA16AC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Tons of Visibility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Fundraising for Unmet Needs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Shows from Sept-Nov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VMS chairman could be ideal POC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CD9B3-AB43-4AD2-901E-09F1B4DAF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50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0353" y="2865300"/>
            <a:ext cx="5585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91598" y="4959054"/>
            <a:ext cx="44340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Lynn Rolf III</a:t>
            </a:r>
          </a:p>
          <a:p>
            <a:pPr algn="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913.290.1754</a:t>
            </a:r>
          </a:p>
          <a:p>
            <a:pPr algn="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816.969.1116</a:t>
            </a:r>
          </a:p>
          <a:p>
            <a:pPr algn="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lrolf@vfw.org</a:t>
            </a:r>
          </a:p>
        </p:txBody>
      </p:sp>
    </p:spTree>
    <p:extLst>
      <p:ext uri="{BB962C8B-B14F-4D97-AF65-F5344CB8AC3E}">
        <p14:creationId xmlns:p14="http://schemas.microsoft.com/office/powerpoint/2010/main" val="267189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8A8CCE4-06F5-467C-B06E-1B2193122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41572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Military Assistance Program</a:t>
            </a:r>
          </a:p>
          <a:p>
            <a:pPr lvl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Unmet Needs</a:t>
            </a:r>
          </a:p>
          <a:p>
            <a:pPr lvl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VFW Sport Clips Help A Hero Scholarship Program</a:t>
            </a:r>
          </a:p>
          <a:p>
            <a:pPr lvl="1">
              <a:defRPr/>
            </a:pPr>
            <a:r>
              <a:rPr lang="en-US" dirty="0"/>
              <a:t>Reports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dirty="0"/>
              <a:t>Alibis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Clr>
                <a:schemeClr val="accent1">
                  <a:lumMod val="50000"/>
                </a:schemeClr>
              </a:buClr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9E9583-6CCA-4FA0-AFD6-070073295B86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64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7FADE-0149-4533-9C51-D04783D32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Military Assistance Program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Military Assistance Program is designed to encourage the link between the VFW and the Military community.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program promotes VFW member interaction with the local military 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Two unique services to help foster the relationship between the Post and the local military community, 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Military Assistance Program Grant process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Adopt-A-Unit program.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Clr>
                <a:schemeClr val="accent1">
                  <a:lumMod val="50000"/>
                </a:schemeClr>
              </a:buClr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4A7C15-9D50-46F4-B943-E6C4AEB7AA6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4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742A9-0A1E-4372-B623-2CED23E8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Unmet Needs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Created in 2004 Unmet Needs assists military service members, veterans, and their families who are experiencing a financial hardship directly related to their military service. To date paid over 11k cases totaling $12.5 Million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financial assistance is in the form of a grant in an amount up to $1,500.  All grants are paid directly to the “creditor” companies (such as the electric company, mortgage company, landlord, etc.) and not to the individual. 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case is reviewed individually.  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only available on-line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 www.vfw.org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don’t reward bad decisions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2456A5-2765-4B22-A352-2FC2644B6746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8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1DFEF-6E03-4A2C-871E-B6C55D77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85"/>
            <a:ext cx="10515600" cy="62078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VFW Sport Clips Help A Hero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Scholarship Program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en-US" dirty="0"/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Sport Clips expanded its Help A Hero initiative to support veterans as they return home through the gift of scholarships.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Since 2014 awarded 2372 scholarships totaling $10.65 Million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scholarship will provide recipients with up to $5,000 to apply toward their education at an accredited post-secondary institution, including universities, colleges, trade schools and apprenticeship and certification programs. 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scholarship application is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only available on-line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www.vfw.org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6F519C-E2B1-496B-9469-1918DAC2083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65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7FADE-0149-4533-9C51-D04783D32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HAH continued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Work with locations to raise more money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Average 600 applicants can only fund around 180 a semester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will flourish when you show you care about what they do for us, don’t be a leech.</a:t>
            </a:r>
          </a:p>
          <a:p>
            <a:pPr lvl="1"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Clr>
                <a:schemeClr val="accent1">
                  <a:lumMod val="50000"/>
                </a:schemeClr>
              </a:buClr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4A7C15-9D50-46F4-B943-E6C4AEB7AA6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74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4157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VMS Chairperson Report</a:t>
            </a:r>
          </a:p>
        </p:txBody>
      </p:sp>
      <p:sp>
        <p:nvSpPr>
          <p:cNvPr id="2" name="Rectangle 1"/>
          <p:cNvSpPr/>
          <p:nvPr/>
        </p:nvSpPr>
        <p:spPr>
          <a:xfrm>
            <a:off x="3834300" y="3290500"/>
            <a:ext cx="18473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1739154" y="1400210"/>
            <a:ext cx="8345373" cy="5312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25" dirty="0"/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https://vfwprograms.formstack.com/forms/vms_chairman_report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Report is self explanatory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VMS Chairperson Name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VMS Chairperson Email Address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Event/Activity Description (2000 text/word limit)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If additional information is needed to be provided, there is a location at the bottom of the form where you can upload that file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Financial Assistance – If yes, a drop down will show requesting additional information (numbers, descriptions, amounts) 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Communication Tools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Military Support Event (Not funded by VFW National HQ) – If yes, a drop down will show requesting additional information (numbers, amounts, number of military members, number of military “family” members, number of new/reinstated VFW members)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File Upload (please attach any pictures, news articles, press releases or additional information about the event you mentioned in this report)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When finished please click the 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Form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button at the bottom of the form.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Do not print and mail, fax, or email this form to our office. If you have any questions, we can be reached Monday – Friday 8:15AM to 4:30PM CT. Phone number is 816-968-1102.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77764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49959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MAP Grant Activity Report</a:t>
            </a:r>
          </a:p>
        </p:txBody>
      </p:sp>
      <p:sp>
        <p:nvSpPr>
          <p:cNvPr id="2" name="Rectangle 1"/>
          <p:cNvSpPr/>
          <p:nvPr/>
        </p:nvSpPr>
        <p:spPr>
          <a:xfrm>
            <a:off x="3834300" y="3290500"/>
            <a:ext cx="18473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1621429" y="1116204"/>
            <a:ext cx="8831419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https://vfwprograms.formstack.com/forms/map_grant_report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Report is self explanatory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Receipts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(if you have more than 5 receipts, please combine your attachments into a single document or contact our office for assistance)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finished please click the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Form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button at the bottom of the form. This will send your report directly to our office. You will receive an email with a copy of your report that you can print for your records.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not print and mail, fax, or email this form to our office. If you have any questions, we can be reached Monday – Friday 8:15AM to 4:30PM CT. Phone number is listed on the form.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01175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4157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Adopted-A-Unit Activity Report</a:t>
            </a:r>
          </a:p>
        </p:txBody>
      </p:sp>
      <p:sp>
        <p:nvSpPr>
          <p:cNvPr id="2" name="Rectangle 1"/>
          <p:cNvSpPr/>
          <p:nvPr/>
        </p:nvSpPr>
        <p:spPr>
          <a:xfrm>
            <a:off x="3834300" y="3290500"/>
            <a:ext cx="18473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1739154" y="2027227"/>
            <a:ext cx="8266929" cy="4885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 dirty="0"/>
          </a:p>
          <a:p>
            <a:r>
              <a:rPr lang="en-US" sz="2400" dirty="0">
                <a:hlinkClick r:id="rId2"/>
              </a:rPr>
              <a:t>https://vfwprograms.formstack.com/forms/adopt_a_unit_report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Report is self explanatory. Only one report per event.</a:t>
            </a:r>
          </a:p>
          <a:p>
            <a:endParaRPr lang="en-US" sz="2400" dirty="0"/>
          </a:p>
          <a:p>
            <a:r>
              <a:rPr lang="en-US" sz="2400" dirty="0"/>
              <a:t>When finished please click the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Submit Form </a:t>
            </a:r>
            <a:r>
              <a:rPr lang="en-US" sz="2400" dirty="0"/>
              <a:t>button at the bottom of the form. This will send your report directly to our office. You will receive an email with a copy of your report that you can print for your records.</a:t>
            </a:r>
          </a:p>
          <a:p>
            <a:endParaRPr lang="en-US" sz="2400" dirty="0"/>
          </a:p>
          <a:p>
            <a:r>
              <a:rPr lang="en-US" sz="2400" dirty="0"/>
              <a:t>Do not print and mail, fax, or email this form to our office. If you have any questions, we can be reached Monday – Friday 8:15AM to 4:30PM CT. Phone number is listed on the form.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42786875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1238</Words>
  <Application>Microsoft Office PowerPoint</Application>
  <PresentationFormat>Widescreen</PresentationFormat>
  <Paragraphs>137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Custom Design</vt:lpstr>
      <vt:lpstr>Office Theme</vt:lpstr>
      <vt:lpstr>1_Custom Design</vt:lpstr>
      <vt:lpstr>PowerPoint Presentation</vt:lpstr>
      <vt:lpstr>Agenda</vt:lpstr>
      <vt:lpstr>Military Assistance Program </vt:lpstr>
      <vt:lpstr>Unmet Needs </vt:lpstr>
      <vt:lpstr>VFW Sport Clips Help A Hero Scholarship Program </vt:lpstr>
      <vt:lpstr>HAH continued </vt:lpstr>
      <vt:lpstr>VMS Chairperson Report</vt:lpstr>
      <vt:lpstr>MAP Grant Activity Report</vt:lpstr>
      <vt:lpstr>Adopted-A-Unit Activity Report</vt:lpstr>
      <vt:lpstr> Alibis </vt:lpstr>
      <vt:lpstr>Unmet Needs Jackyl Shows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Levy</dc:creator>
  <cp:lastModifiedBy>Mark Herron</cp:lastModifiedBy>
  <cp:revision>53</cp:revision>
  <dcterms:created xsi:type="dcterms:W3CDTF">2018-09-13T15:53:27Z</dcterms:created>
  <dcterms:modified xsi:type="dcterms:W3CDTF">2022-09-27T19:50:53Z</dcterms:modified>
</cp:coreProperties>
</file>